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57" r:id="rId9"/>
    <p:sldId id="277" r:id="rId10"/>
    <p:sldId id="278" r:id="rId11"/>
    <p:sldId id="279" r:id="rId12"/>
    <p:sldId id="280" r:id="rId13"/>
    <p:sldId id="282" r:id="rId14"/>
    <p:sldId id="283" r:id="rId15"/>
    <p:sldId id="284" r:id="rId16"/>
    <p:sldId id="285" r:id="rId17"/>
    <p:sldId id="258" r:id="rId18"/>
    <p:sldId id="287" r:id="rId19"/>
    <p:sldId id="288" r:id="rId20"/>
    <p:sldId id="289" r:id="rId21"/>
    <p:sldId id="290" r:id="rId22"/>
    <p:sldId id="259" r:id="rId23"/>
    <p:sldId id="315" r:id="rId24"/>
    <p:sldId id="316" r:id="rId25"/>
    <p:sldId id="317" r:id="rId26"/>
    <p:sldId id="318" r:id="rId27"/>
    <p:sldId id="291" r:id="rId28"/>
    <p:sldId id="292" r:id="rId29"/>
    <p:sldId id="293" r:id="rId30"/>
    <p:sldId id="294" r:id="rId31"/>
    <p:sldId id="260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261" r:id="rId46"/>
    <p:sldId id="308" r:id="rId47"/>
    <p:sldId id="309" r:id="rId48"/>
    <p:sldId id="351" r:id="rId49"/>
    <p:sldId id="352" r:id="rId50"/>
    <p:sldId id="353" r:id="rId51"/>
    <p:sldId id="354" r:id="rId52"/>
    <p:sldId id="355" r:id="rId53"/>
    <p:sldId id="356" r:id="rId54"/>
    <p:sldId id="262" r:id="rId55"/>
    <p:sldId id="310" r:id="rId56"/>
    <p:sldId id="311" r:id="rId57"/>
    <p:sldId id="312" r:id="rId58"/>
    <p:sldId id="313" r:id="rId59"/>
    <p:sldId id="263" r:id="rId60"/>
    <p:sldId id="349" r:id="rId61"/>
    <p:sldId id="350" r:id="rId62"/>
    <p:sldId id="344" r:id="rId63"/>
    <p:sldId id="348" r:id="rId64"/>
    <p:sldId id="345" r:id="rId65"/>
    <p:sldId id="314" r:id="rId66"/>
    <p:sldId id="346" r:id="rId67"/>
    <p:sldId id="347" r:id="rId68"/>
    <p:sldId id="264" r:id="rId69"/>
    <p:sldId id="343" r:id="rId70"/>
    <p:sldId id="265" r:id="rId71"/>
    <p:sldId id="342" r:id="rId72"/>
    <p:sldId id="267" r:id="rId73"/>
    <p:sldId id="338" r:id="rId74"/>
    <p:sldId id="339" r:id="rId75"/>
    <p:sldId id="340" r:id="rId76"/>
    <p:sldId id="341" r:id="rId77"/>
    <p:sldId id="266" r:id="rId78"/>
    <p:sldId id="333" r:id="rId79"/>
    <p:sldId id="334" r:id="rId80"/>
    <p:sldId id="335" r:id="rId81"/>
    <p:sldId id="336" r:id="rId82"/>
    <p:sldId id="337" r:id="rId83"/>
    <p:sldId id="268" r:id="rId84"/>
    <p:sldId id="328" r:id="rId85"/>
    <p:sldId id="329" r:id="rId86"/>
    <p:sldId id="330" r:id="rId87"/>
    <p:sldId id="331" r:id="rId88"/>
    <p:sldId id="332" r:id="rId89"/>
    <p:sldId id="269" r:id="rId90"/>
    <p:sldId id="321" r:id="rId91"/>
    <p:sldId id="322" r:id="rId92"/>
    <p:sldId id="323" r:id="rId93"/>
    <p:sldId id="324" r:id="rId94"/>
    <p:sldId id="325" r:id="rId95"/>
    <p:sldId id="326" r:id="rId96"/>
    <p:sldId id="327" r:id="rId97"/>
    <p:sldId id="270" r:id="rId98"/>
    <p:sldId id="319" r:id="rId99"/>
    <p:sldId id="320" r:id="rId10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7FA6F52-5D24-4B45-BBB0-24FF0F9A4AEB}">
          <p14:sldIdLst>
            <p14:sldId id="256"/>
            <p14:sldId id="271"/>
            <p14:sldId id="272"/>
            <p14:sldId id="273"/>
            <p14:sldId id="274"/>
            <p14:sldId id="275"/>
            <p14:sldId id="276"/>
            <p14:sldId id="257"/>
            <p14:sldId id="277"/>
            <p14:sldId id="278"/>
            <p14:sldId id="279"/>
            <p14:sldId id="280"/>
            <p14:sldId id="282"/>
            <p14:sldId id="283"/>
            <p14:sldId id="284"/>
            <p14:sldId id="285"/>
            <p14:sldId id="258"/>
            <p14:sldId id="287"/>
            <p14:sldId id="288"/>
            <p14:sldId id="289"/>
            <p14:sldId id="290"/>
            <p14:sldId id="259"/>
            <p14:sldId id="315"/>
            <p14:sldId id="316"/>
            <p14:sldId id="317"/>
            <p14:sldId id="318"/>
            <p14:sldId id="291"/>
            <p14:sldId id="292"/>
            <p14:sldId id="293"/>
            <p14:sldId id="294"/>
            <p14:sldId id="260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261"/>
            <p14:sldId id="308"/>
            <p14:sldId id="309"/>
            <p14:sldId id="351"/>
            <p14:sldId id="352"/>
            <p14:sldId id="353"/>
            <p14:sldId id="354"/>
            <p14:sldId id="355"/>
            <p14:sldId id="356"/>
            <p14:sldId id="262"/>
            <p14:sldId id="310"/>
            <p14:sldId id="311"/>
            <p14:sldId id="312"/>
            <p14:sldId id="313"/>
            <p14:sldId id="263"/>
            <p14:sldId id="349"/>
            <p14:sldId id="350"/>
            <p14:sldId id="344"/>
            <p14:sldId id="348"/>
            <p14:sldId id="345"/>
            <p14:sldId id="314"/>
            <p14:sldId id="346"/>
            <p14:sldId id="347"/>
            <p14:sldId id="264"/>
            <p14:sldId id="343"/>
            <p14:sldId id="265"/>
            <p14:sldId id="342"/>
            <p14:sldId id="267"/>
            <p14:sldId id="338"/>
            <p14:sldId id="339"/>
            <p14:sldId id="340"/>
            <p14:sldId id="341"/>
            <p14:sldId id="266"/>
            <p14:sldId id="333"/>
            <p14:sldId id="334"/>
            <p14:sldId id="335"/>
            <p14:sldId id="336"/>
            <p14:sldId id="337"/>
            <p14:sldId id="268"/>
            <p14:sldId id="328"/>
            <p14:sldId id="329"/>
            <p14:sldId id="330"/>
            <p14:sldId id="331"/>
            <p14:sldId id="332"/>
            <p14:sldId id="269"/>
            <p14:sldId id="321"/>
            <p14:sldId id="322"/>
            <p14:sldId id="323"/>
            <p14:sldId id="324"/>
            <p14:sldId id="325"/>
            <p14:sldId id="326"/>
            <p14:sldId id="327"/>
            <p14:sldId id="270"/>
            <p14:sldId id="319"/>
            <p14:sldId id="32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3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9EEA-6101-4EB8-A333-5E2D941D7685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A014-6226-4A1A-8940-7807E316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5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9EEA-6101-4EB8-A333-5E2D941D7685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A014-6226-4A1A-8940-7807E316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3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9EEA-6101-4EB8-A333-5E2D941D7685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A014-6226-4A1A-8940-7807E316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3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9EEA-6101-4EB8-A333-5E2D941D7685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A014-6226-4A1A-8940-7807E316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5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9EEA-6101-4EB8-A333-5E2D941D7685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A014-6226-4A1A-8940-7807E316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8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9EEA-6101-4EB8-A333-5E2D941D7685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A014-6226-4A1A-8940-7807E316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0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9EEA-6101-4EB8-A333-5E2D941D7685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A014-6226-4A1A-8940-7807E316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96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9EEA-6101-4EB8-A333-5E2D941D7685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A014-6226-4A1A-8940-7807E316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7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9EEA-6101-4EB8-A333-5E2D941D7685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A014-6226-4A1A-8940-7807E316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9EEA-6101-4EB8-A333-5E2D941D7685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A014-6226-4A1A-8940-7807E316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0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9EEA-6101-4EB8-A333-5E2D941D7685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A014-6226-4A1A-8940-7807E316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9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79EEA-6101-4EB8-A333-5E2D941D7685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9A014-6226-4A1A-8940-7807E316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1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0235" y="-945136"/>
            <a:ext cx="6571129" cy="89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1447800" y="4876800"/>
            <a:ext cx="21336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733425"/>
            <a:ext cx="5095875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1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028700"/>
            <a:ext cx="52863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6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523875"/>
            <a:ext cx="5210175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68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638175"/>
            <a:ext cx="43815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45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661988"/>
            <a:ext cx="4676775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10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447675"/>
            <a:ext cx="4600575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96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3888"/>
            <a:ext cx="4867275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23888"/>
            <a:ext cx="4343400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5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1611" y="-1057836"/>
            <a:ext cx="6571129" cy="89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04800" y="4572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3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495300"/>
            <a:ext cx="528637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609600"/>
            <a:ext cx="505777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0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600075"/>
            <a:ext cx="5057775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35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86" y="838200"/>
            <a:ext cx="646408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3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623888"/>
            <a:ext cx="5210175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25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1611" y="-1057836"/>
            <a:ext cx="6571129" cy="89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7086600" y="1981200"/>
            <a:ext cx="1600200" cy="14567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3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1109663"/>
            <a:ext cx="456247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511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404813"/>
            <a:ext cx="471487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563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890588"/>
            <a:ext cx="441007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839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647825"/>
            <a:ext cx="475297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070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1214438"/>
            <a:ext cx="517207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3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1419225"/>
            <a:ext cx="4981575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48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1604963"/>
            <a:ext cx="456247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02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695325"/>
            <a:ext cx="4943475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34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0050"/>
            <a:ext cx="4191000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230" y="533400"/>
            <a:ext cx="4524375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3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1611" y="-1057836"/>
            <a:ext cx="6571129" cy="89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267200" y="2286000"/>
            <a:ext cx="1295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3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28613"/>
            <a:ext cx="5095875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8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1752600"/>
            <a:ext cx="51720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86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890588"/>
            <a:ext cx="471487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75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433388"/>
            <a:ext cx="5210175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8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600075"/>
            <a:ext cx="5133975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8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385763"/>
            <a:ext cx="5133975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79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328738"/>
            <a:ext cx="50958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1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361950"/>
            <a:ext cx="4981575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87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1457325"/>
            <a:ext cx="490537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50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1366838"/>
            <a:ext cx="498157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77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452438"/>
            <a:ext cx="5057775" cy="595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48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290513"/>
            <a:ext cx="5172075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6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833438"/>
            <a:ext cx="5172075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18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9050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1611" y="-1057836"/>
            <a:ext cx="6571129" cy="89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438400" y="2438400"/>
            <a:ext cx="762000" cy="9995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3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1433513"/>
            <a:ext cx="52482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83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757238"/>
            <a:ext cx="505777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75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463"/>
            <a:ext cx="8991600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143000" y="609600"/>
            <a:ext cx="14478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465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73050"/>
            <a:ext cx="505777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08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1252538"/>
            <a:ext cx="517207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21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220913"/>
            <a:ext cx="494347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4609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492125"/>
            <a:ext cx="5095875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9323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706438"/>
            <a:ext cx="4981575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9682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2087563"/>
            <a:ext cx="52101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433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1611" y="-1057836"/>
            <a:ext cx="6571129" cy="89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172200" y="1524000"/>
            <a:ext cx="9906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3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1462088"/>
            <a:ext cx="456247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7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647700"/>
            <a:ext cx="46767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9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881063"/>
            <a:ext cx="353377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3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447675"/>
            <a:ext cx="4829175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0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1611" y="-1057836"/>
            <a:ext cx="6571129" cy="89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124200" y="2362200"/>
            <a:ext cx="457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3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585788"/>
            <a:ext cx="5362575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773113"/>
            <a:ext cx="3533775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1598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468313"/>
            <a:ext cx="4714875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4825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1611" y="-1057836"/>
            <a:ext cx="6571129" cy="89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527175" y="2590800"/>
            <a:ext cx="502025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130300"/>
            <a:ext cx="509587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0560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1611" y="-1057836"/>
            <a:ext cx="6571129" cy="89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3437964"/>
            <a:ext cx="5334000" cy="2658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5117030" cy="573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94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5645629" cy="607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4165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549275"/>
            <a:ext cx="5172075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206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1611" y="-1057836"/>
            <a:ext cx="6571129" cy="89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876800" y="23622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367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205538" cy="536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550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359518" cy="330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3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1611" y="-1057836"/>
            <a:ext cx="6571129" cy="89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362200" y="1143000"/>
            <a:ext cx="838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367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2881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1611" y="-1057836"/>
            <a:ext cx="6571129" cy="89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295400" y="2971800"/>
            <a:ext cx="11430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367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1049338"/>
            <a:ext cx="51720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8647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1154113"/>
            <a:ext cx="498157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0013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006475"/>
            <a:ext cx="509587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41379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2078038"/>
            <a:ext cx="513397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1749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1611" y="-1057836"/>
            <a:ext cx="6571129" cy="89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971800" y="533400"/>
            <a:ext cx="10668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3677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477838"/>
            <a:ext cx="5095875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7570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87338"/>
            <a:ext cx="5057775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49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32006" y="-1057835"/>
            <a:ext cx="6571129" cy="89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5334000" y="3962400"/>
            <a:ext cx="31242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3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749300"/>
            <a:ext cx="517207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2581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335088"/>
            <a:ext cx="521017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69343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1887538"/>
            <a:ext cx="505777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80488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1611" y="-1057836"/>
            <a:ext cx="6571129" cy="89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410200" y="457200"/>
            <a:ext cx="16764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3677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334963"/>
            <a:ext cx="6276975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98469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396875"/>
            <a:ext cx="4829175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21720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749300"/>
            <a:ext cx="509587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08990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820738"/>
            <a:ext cx="509587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2142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525463"/>
            <a:ext cx="4905375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74308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0236" y="-981635"/>
            <a:ext cx="6571129" cy="89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200400" y="1676400"/>
            <a:ext cx="609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343400" y="1371600"/>
            <a:ext cx="457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34000" y="914400"/>
            <a:ext cx="457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29000" y="2590800"/>
            <a:ext cx="685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81400" y="3200400"/>
            <a:ext cx="609600" cy="3137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14600" y="2209800"/>
            <a:ext cx="533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36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361950"/>
            <a:ext cx="5057775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9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609600"/>
            <a:ext cx="635317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80305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2333625"/>
            <a:ext cx="61626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11258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5400317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03489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300288"/>
            <a:ext cx="608647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96819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5767387" cy="627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40878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1973263"/>
            <a:ext cx="63150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88634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6817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1611" y="-1057836"/>
            <a:ext cx="6571129" cy="89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105400" y="381000"/>
            <a:ext cx="533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429000" y="2133600"/>
            <a:ext cx="609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43400" y="3416193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86400" y="2743200"/>
            <a:ext cx="685800" cy="6729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3677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1014413"/>
            <a:ext cx="513397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96622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609600"/>
            <a:ext cx="494347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644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</Words>
  <Application>Microsoft Office PowerPoint</Application>
  <PresentationFormat>On-screen Show (4:3)</PresentationFormat>
  <Paragraphs>1</Paragraphs>
  <Slides>99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ADAM</dc:creator>
  <cp:lastModifiedBy>NEW ADAM</cp:lastModifiedBy>
  <cp:revision>12</cp:revision>
  <dcterms:created xsi:type="dcterms:W3CDTF">2017-04-12T22:29:00Z</dcterms:created>
  <dcterms:modified xsi:type="dcterms:W3CDTF">2017-04-13T15:17:17Z</dcterms:modified>
</cp:coreProperties>
</file>